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F60-7413-4E2E-817B-11D7676A98EC}" type="datetimeFigureOut">
              <a:rPr lang="zh-CN" altLang="en-US" smtClean="0"/>
              <a:pPr/>
              <a:t>2023/9/26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582C0-73F1-4E4E-B132-A5F339C584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F60-7413-4E2E-817B-11D7676A98EC}" type="datetimeFigureOut">
              <a:rPr lang="zh-CN" altLang="en-US" smtClean="0"/>
              <a:pPr/>
              <a:t>2023/9/26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582C0-73F1-4E4E-B132-A5F339C584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F60-7413-4E2E-817B-11D7676A98EC}" type="datetimeFigureOut">
              <a:rPr lang="zh-CN" altLang="en-US" smtClean="0"/>
              <a:pPr/>
              <a:t>2023/9/26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582C0-73F1-4E4E-B132-A5F339C584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F60-7413-4E2E-817B-11D7676A98EC}" type="datetimeFigureOut">
              <a:rPr lang="zh-CN" altLang="en-US" smtClean="0"/>
              <a:pPr/>
              <a:t>2023/9/26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582C0-73F1-4E4E-B132-A5F339C584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F60-7413-4E2E-817B-11D7676A98EC}" type="datetimeFigureOut">
              <a:rPr lang="zh-CN" altLang="en-US" smtClean="0"/>
              <a:pPr/>
              <a:t>2023/9/26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582C0-73F1-4E4E-B132-A5F339C584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F60-7413-4E2E-817B-11D7676A98EC}" type="datetimeFigureOut">
              <a:rPr lang="zh-CN" altLang="en-US" smtClean="0"/>
              <a:pPr/>
              <a:t>2023/9/26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582C0-73F1-4E4E-B132-A5F339C584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F60-7413-4E2E-817B-11D7676A98EC}" type="datetimeFigureOut">
              <a:rPr lang="zh-CN" altLang="en-US" smtClean="0"/>
              <a:pPr/>
              <a:t>2023/9/26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582C0-73F1-4E4E-B132-A5F339C584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F60-7413-4E2E-817B-11D7676A98EC}" type="datetimeFigureOut">
              <a:rPr lang="zh-CN" altLang="en-US" smtClean="0"/>
              <a:pPr/>
              <a:t>2023/9/26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582C0-73F1-4E4E-B132-A5F339C584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F60-7413-4E2E-817B-11D7676A98EC}" type="datetimeFigureOut">
              <a:rPr lang="zh-CN" altLang="en-US" smtClean="0"/>
              <a:pPr/>
              <a:t>2023/9/26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582C0-73F1-4E4E-B132-A5F339C584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F60-7413-4E2E-817B-11D7676A98EC}" type="datetimeFigureOut">
              <a:rPr lang="zh-CN" altLang="en-US" smtClean="0"/>
              <a:pPr/>
              <a:t>2023/9/26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582C0-73F1-4E4E-B132-A5F339C584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F60-7413-4E2E-817B-11D7676A98EC}" type="datetimeFigureOut">
              <a:rPr lang="zh-CN" altLang="en-US" smtClean="0"/>
              <a:pPr/>
              <a:t>2023/9/26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582C0-73F1-4E4E-B132-A5F339C584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38F60-7413-4E2E-817B-11D7676A98EC}" type="datetimeFigureOut">
              <a:rPr lang="zh-CN" altLang="en-US" smtClean="0"/>
              <a:pPr/>
              <a:t>2023/9/26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582C0-73F1-4E4E-B132-A5F339C584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571479"/>
          </a:xfrm>
        </p:spPr>
        <p:txBody>
          <a:bodyPr>
            <a:normAutofit/>
          </a:bodyPr>
          <a:lstStyle/>
          <a:p>
            <a:pPr algn="l"/>
            <a:r>
              <a:rPr lang="en-US" altLang="zh-CN" sz="2600" dirty="0" smtClean="0"/>
              <a:t>《[</a:t>
            </a:r>
            <a:r>
              <a:rPr lang="zh-CN" altLang="en-US" sz="2600" dirty="0" smtClean="0"/>
              <a:t>书名</a:t>
            </a:r>
            <a:r>
              <a:rPr lang="en-US" altLang="zh-CN" sz="2600" dirty="0" smtClean="0"/>
              <a:t>]》</a:t>
            </a:r>
            <a:endParaRPr lang="zh-CN" altLang="en-US" sz="2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5716" y="951425"/>
            <a:ext cx="3629028" cy="5000660"/>
          </a:xfrm>
        </p:spPr>
        <p:txBody>
          <a:bodyPr/>
          <a:lstStyle/>
          <a:p>
            <a:pPr algn="l"/>
            <a:r>
              <a:rPr lang="en-US" altLang="zh-CN" dirty="0" smtClean="0"/>
              <a:t>[&amp;</a:t>
            </a:r>
            <a:r>
              <a:rPr lang="zh-CN" altLang="en-US" dirty="0" smtClean="0"/>
              <a:t>书名</a:t>
            </a:r>
            <a:r>
              <a:rPr lang="en-US" altLang="zh-CN" dirty="0" smtClean="0"/>
              <a:t>]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43372" y="1308615"/>
            <a:ext cx="25202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作者：</a:t>
            </a:r>
            <a:r>
              <a:rPr lang="en-US" altLang="zh-CN" dirty="0" smtClean="0"/>
              <a:t>[</a:t>
            </a:r>
            <a:r>
              <a:rPr lang="zh-CN" altLang="en-US" dirty="0" smtClean="0"/>
              <a:t>作者</a:t>
            </a:r>
            <a:r>
              <a:rPr lang="en-US" altLang="zh-CN" dirty="0" smtClean="0"/>
              <a:t>]</a:t>
            </a:r>
          </a:p>
          <a:p>
            <a:r>
              <a:rPr lang="zh-CN" altLang="en-US" dirty="0" smtClean="0"/>
              <a:t>译者：</a:t>
            </a:r>
            <a:r>
              <a:rPr lang="en-US" altLang="zh-CN" dirty="0" smtClean="0"/>
              <a:t>[</a:t>
            </a:r>
            <a:r>
              <a:rPr lang="zh-CN" altLang="en-US" dirty="0" smtClean="0"/>
              <a:t>译者</a:t>
            </a:r>
            <a:r>
              <a:rPr lang="en-US" altLang="zh-CN" dirty="0" smtClean="0"/>
              <a:t>]</a:t>
            </a:r>
          </a:p>
          <a:p>
            <a:r>
              <a:rPr lang="zh-CN" altLang="en-US" dirty="0" smtClean="0"/>
              <a:t>价格：</a:t>
            </a:r>
            <a:r>
              <a:rPr lang="en-US" altLang="zh-CN" dirty="0" smtClean="0"/>
              <a:t>[</a:t>
            </a:r>
            <a:r>
              <a:rPr lang="zh-CN" altLang="en-US" dirty="0" smtClean="0"/>
              <a:t>价格</a:t>
            </a:r>
            <a:r>
              <a:rPr lang="en-US" altLang="zh-CN" dirty="0" smtClean="0"/>
              <a:t>]</a:t>
            </a:r>
          </a:p>
          <a:p>
            <a:r>
              <a:rPr lang="zh-CN" altLang="en-US" dirty="0" smtClean="0"/>
              <a:t>评分：</a:t>
            </a:r>
            <a:r>
              <a:rPr lang="en-US" altLang="zh-CN" dirty="0" smtClean="0"/>
              <a:t>[</a:t>
            </a:r>
            <a:r>
              <a:rPr lang="zh-CN" altLang="en-US" dirty="0" smtClean="0"/>
              <a:t>评分</a:t>
            </a:r>
            <a:r>
              <a:rPr lang="en-US" altLang="zh-CN" dirty="0" smtClean="0"/>
              <a:t>]</a:t>
            </a:r>
            <a:r>
              <a:rPr lang="zh-CN" altLang="en-US" dirty="0" smtClean="0"/>
              <a:t>（</a:t>
            </a:r>
            <a:r>
              <a:rPr lang="en-US" altLang="zh-CN" dirty="0" smtClean="0"/>
              <a:t>5</a:t>
            </a:r>
            <a:r>
              <a:rPr lang="zh-CN" altLang="en-US" dirty="0" smtClean="0"/>
              <a:t>分制）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95936" y="2605788"/>
            <a:ext cx="47149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[</a:t>
            </a:r>
            <a:r>
              <a:rPr lang="zh-CN" altLang="en-US" sz="1200" dirty="0" smtClean="0"/>
              <a:t>内容简介</a:t>
            </a:r>
            <a:r>
              <a:rPr lang="en-US" altLang="zh-CN" sz="1200" dirty="0" smtClean="0"/>
              <a:t>]</a:t>
            </a:r>
            <a:endParaRPr lang="zh-CN" alt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572264" y="808549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[&amp;</a:t>
            </a:r>
            <a:r>
              <a:rPr lang="zh-CN" altLang="en-US" dirty="0" smtClean="0"/>
              <a:t>推荐人</a:t>
            </a:r>
            <a:r>
              <a:rPr lang="en-US" altLang="zh-CN" dirty="0" smtClean="0"/>
              <a:t>]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38</Words>
  <Application>Microsoft Office PowerPoint</Application>
  <PresentationFormat>全屏显示(4:3)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《[书名]》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JMT</dc:creator>
  <cp:lastModifiedBy>JMT</cp:lastModifiedBy>
  <cp:revision>16</cp:revision>
  <dcterms:created xsi:type="dcterms:W3CDTF">2023-09-26T05:48:16Z</dcterms:created>
  <dcterms:modified xsi:type="dcterms:W3CDTF">2023-09-26T07:39:07Z</dcterms:modified>
</cp:coreProperties>
</file>